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64" r:id="rId4"/>
    <p:sldId id="263" r:id="rId5"/>
    <p:sldId id="262" r:id="rId6"/>
    <p:sldId id="261" r:id="rId7"/>
    <p:sldId id="258" r:id="rId8"/>
    <p:sldId id="260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6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5" autoAdjust="0"/>
    <p:restoredTop sz="74090" autoAdjust="0"/>
  </p:normalViewPr>
  <p:slideViewPr>
    <p:cSldViewPr>
      <p:cViewPr>
        <p:scale>
          <a:sx n="88" d="100"/>
          <a:sy n="88" d="100"/>
        </p:scale>
        <p:origin x="-61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D164D-191F-429A-A270-8B2D074B143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20B75-462C-4145-97DF-5570B37C1D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8578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184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7548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1571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7283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336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779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9374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7838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4730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6997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63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9655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9715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8506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3844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976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2906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1588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 dirty="0" smtClean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8000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573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8358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922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2802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464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6067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7324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0225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0645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3415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7791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82148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84566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7088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61808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33879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334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3714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667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7322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686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0B75-462C-4145-97DF-5570B37C1D7E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903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69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35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56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62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79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101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72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78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61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465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30270-0FBE-4931-883A-E8610028BDFE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031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mp3"/><Relationship Id="rId7" Type="http://schemas.openxmlformats.org/officeDocument/2006/relationships/image" Target="../media/image11.jpe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mp3"/><Relationship Id="rId7" Type="http://schemas.openxmlformats.org/officeDocument/2006/relationships/image" Target="../media/image12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0.mp3"/><Relationship Id="rId7" Type="http://schemas.openxmlformats.org/officeDocument/2006/relationships/image" Target="../media/image13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15.jpe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4.mp3"/><Relationship Id="rId7" Type="http://schemas.openxmlformats.org/officeDocument/2006/relationships/image" Target="../media/image16.jpe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24.jpe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4.mp3"/><Relationship Id="rId7" Type="http://schemas.openxmlformats.org/officeDocument/2006/relationships/image" Target="../media/image25.jpe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4.mp3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6.mp3"/><Relationship Id="rId7" Type="http://schemas.openxmlformats.org/officeDocument/2006/relationships/image" Target="../media/image26.jpe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6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9.mp3"/><Relationship Id="rId7" Type="http://schemas.openxmlformats.org/officeDocument/2006/relationships/image" Target="../media/image28.jpe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9.mp3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1.mp3"/><Relationship Id="rId7" Type="http://schemas.openxmlformats.org/officeDocument/2006/relationships/image" Target="../media/image29.jpe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1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6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2.png"/><Relationship Id="rId4" Type="http://schemas.openxmlformats.org/officeDocument/2006/relationships/audio" Target="../media/media6.mp3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4.mp3"/><Relationship Id="rId7" Type="http://schemas.openxmlformats.org/officeDocument/2006/relationships/image" Target="../media/image31.jpe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4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6.mp3"/><Relationship Id="rId7" Type="http://schemas.openxmlformats.org/officeDocument/2006/relationships/image" Target="../media/image32.jpe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6.mp3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33.jpe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9.mp3"/><Relationship Id="rId7" Type="http://schemas.openxmlformats.org/officeDocument/2006/relationships/image" Target="../media/image34.jpe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9.mp3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1.mp3"/><Relationship Id="rId7" Type="http://schemas.openxmlformats.org/officeDocument/2006/relationships/image" Target="../media/image35.jpe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1.mp3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3.mp3"/><Relationship Id="rId7" Type="http://schemas.openxmlformats.org/officeDocument/2006/relationships/image" Target="../media/image36.jpe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3.mp3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5.mp3"/><Relationship Id="rId7" Type="http://schemas.openxmlformats.org/officeDocument/2006/relationships/image" Target="../media/image37.jpe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5.mp3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7.mp3"/><Relationship Id="rId7" Type="http://schemas.openxmlformats.org/officeDocument/2006/relationships/image" Target="../media/image38.jpeg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7.mp3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9.mp3"/><Relationship Id="rId7" Type="http://schemas.openxmlformats.org/officeDocument/2006/relationships/image" Target="../media/image39.jpe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9.mp3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1.mp3"/><Relationship Id="rId7" Type="http://schemas.openxmlformats.org/officeDocument/2006/relationships/image" Target="../media/image40.jpeg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3.mp3"/><Relationship Id="rId7" Type="http://schemas.openxmlformats.org/officeDocument/2006/relationships/image" Target="../media/image41.jpeg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3.mp3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1.xml"/><Relationship Id="rId3" Type="http://schemas.microsoft.com/office/2007/relationships/media" Target="../media/media65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10" Type="http://schemas.openxmlformats.org/officeDocument/2006/relationships/image" Target="../media/image2.png"/><Relationship Id="rId4" Type="http://schemas.openxmlformats.org/officeDocument/2006/relationships/audio" Target="../media/media65.mp3"/><Relationship Id="rId9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p3"/><Relationship Id="rId7" Type="http://schemas.openxmlformats.org/officeDocument/2006/relationships/image" Target="../media/image7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8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s01_n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204098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직사각형 8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intro_bg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60580.7152"/>
                  <p14:fade in="1000" out="5000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51520" y="197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643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s10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44408" y="260648"/>
            <a:ext cx="609600" cy="609600"/>
          </a:xfrm>
          <a:prstGeom prst="rect">
            <a:avLst/>
          </a:prstGeom>
        </p:spPr>
      </p:pic>
      <p:pic>
        <p:nvPicPr>
          <p:cNvPr id="6" name="s10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44408" y="1052736"/>
            <a:ext cx="609600" cy="6096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6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4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s11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132819"/>
            <a:ext cx="609600" cy="609600"/>
          </a:xfrm>
          <a:prstGeom prst="rect">
            <a:avLst/>
          </a:prstGeom>
        </p:spPr>
      </p:pic>
      <p:pic>
        <p:nvPicPr>
          <p:cNvPr id="4" name="s11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44408" y="1050163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2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02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s12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44408" y="260648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s12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44408" y="902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21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13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058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94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14_n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chapter_bgm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5152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1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15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332656"/>
            <a:ext cx="609600" cy="609600"/>
          </a:xfrm>
          <a:prstGeom prst="rect">
            <a:avLst/>
          </a:prstGeom>
        </p:spPr>
      </p:pic>
      <p:pic>
        <p:nvPicPr>
          <p:cNvPr id="4" name="s15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1124744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539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483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s16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842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864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s17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37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18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6416" y="332656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70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15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19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524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4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02_ n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chapter_bgm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5152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4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845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20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628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8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21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6416" y="332656"/>
            <a:ext cx="609600" cy="6096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18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20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22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22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337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23_n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chapter_bgm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5152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845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24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75360" y="1340768"/>
            <a:ext cx="609600" cy="609600"/>
          </a:xfrm>
          <a:prstGeom prst="rect">
            <a:avLst/>
          </a:prstGeom>
        </p:spPr>
      </p:pic>
      <p:pic>
        <p:nvPicPr>
          <p:cNvPr id="5" name="s24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55756" y="476672"/>
            <a:ext cx="609600" cy="6096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65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s25_n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  <p:pic>
        <p:nvPicPr>
          <p:cNvPr id="6" name="s25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1052736"/>
            <a:ext cx="609600" cy="6096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86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s26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3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s27_nurse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332656"/>
            <a:ext cx="609600" cy="609600"/>
          </a:xfrm>
          <a:prstGeom prst="rect">
            <a:avLst/>
          </a:prstGeom>
        </p:spPr>
      </p:pic>
      <p:pic>
        <p:nvPicPr>
          <p:cNvPr id="4" name="s27_nurse_0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1124744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572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8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7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28_nurse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  <p:pic>
        <p:nvPicPr>
          <p:cNvPr id="3" name="s28_nurse_0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1124744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509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7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578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29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60432" y="260648"/>
            <a:ext cx="609600" cy="6096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47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91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03_ n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460432" y="260648"/>
            <a:ext cx="609600" cy="609600"/>
          </a:xfrm>
          <a:prstGeom prst="rect">
            <a:avLst/>
          </a:prstGeom>
        </p:spPr>
      </p:pic>
      <p:pic>
        <p:nvPicPr>
          <p:cNvPr id="4" name="s03_co_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451498" y="2132856"/>
            <a:ext cx="609600" cy="609600"/>
          </a:xfrm>
          <a:prstGeom prst="rect">
            <a:avLst/>
          </a:prstGeom>
        </p:spPr>
      </p:pic>
      <p:pic>
        <p:nvPicPr>
          <p:cNvPr id="5" name="s03_ilmo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451498" y="1196752"/>
            <a:ext cx="609600" cy="6096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9476928" y="66777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0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1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291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s30_nurse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  <p:pic>
        <p:nvPicPr>
          <p:cNvPr id="7" name="s30_nurse_0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57251" y="1052736"/>
            <a:ext cx="609600" cy="6096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18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297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s31_nurse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332656"/>
            <a:ext cx="609600" cy="609600"/>
          </a:xfrm>
          <a:prstGeom prst="rect">
            <a:avLst/>
          </a:prstGeom>
        </p:spPr>
      </p:pic>
      <p:pic>
        <p:nvPicPr>
          <p:cNvPr id="6" name="s31_nurse_0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1268760"/>
            <a:ext cx="609600" cy="6096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14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7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827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32_n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332656"/>
            <a:ext cx="609600" cy="6096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chapter_bgm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5152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845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33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  <p:pic>
        <p:nvPicPr>
          <p:cNvPr id="4" name="s33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1052736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9476928" y="66777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29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54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34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  <p:pic>
        <p:nvPicPr>
          <p:cNvPr id="3" name="s34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1124744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82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046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35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72400" y="260648"/>
            <a:ext cx="609600" cy="609600"/>
          </a:xfrm>
          <a:prstGeom prst="rect">
            <a:avLst/>
          </a:prstGeom>
        </p:spPr>
      </p:pic>
      <p:pic>
        <p:nvPicPr>
          <p:cNvPr id="4" name="s35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72400" y="1124744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2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9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109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36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  <p:pic>
        <p:nvPicPr>
          <p:cNvPr id="3" name="s36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1124744"/>
            <a:ext cx="609600" cy="6096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6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25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37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  <p:pic>
        <p:nvPicPr>
          <p:cNvPr id="4" name="s37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1124744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32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9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93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38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332656"/>
            <a:ext cx="609600" cy="609600"/>
          </a:xfrm>
          <a:prstGeom prst="rect">
            <a:avLst/>
          </a:prstGeom>
        </p:spPr>
      </p:pic>
      <p:pic>
        <p:nvPicPr>
          <p:cNvPr id="4" name="s38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1124744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14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35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39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460432" y="260648"/>
            <a:ext cx="609600" cy="609600"/>
          </a:xfrm>
          <a:prstGeom prst="rect">
            <a:avLst/>
          </a:prstGeom>
        </p:spPr>
      </p:pic>
      <p:pic>
        <p:nvPicPr>
          <p:cNvPr id="4" name="s39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460432" y="1052736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22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249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04_n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14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692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40_i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  <p:pic>
        <p:nvPicPr>
          <p:cNvPr id="4" name="s40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1124744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544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25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s41_n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  <p:pic>
        <p:nvPicPr>
          <p:cNvPr id="7" name="s41_nur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16416" y="1052736"/>
            <a:ext cx="609600" cy="609600"/>
          </a:xfrm>
          <a:prstGeom prst="rect">
            <a:avLst/>
          </a:prstGeom>
        </p:spPr>
      </p:pic>
      <p:pic>
        <p:nvPicPr>
          <p:cNvPr id="11" name="intro_bg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60580.7152"/>
                  <p14:fade in="1000" out="5000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51520" y="197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s05_n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99241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49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06_co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1124744"/>
            <a:ext cx="609600" cy="609600"/>
          </a:xfrm>
          <a:prstGeom prst="rect">
            <a:avLst/>
          </a:prstGeom>
        </p:spPr>
      </p:pic>
      <p:pic>
        <p:nvPicPr>
          <p:cNvPr id="4" name="s06_ilmo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188640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45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41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07_n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332656"/>
            <a:ext cx="609600" cy="609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9476928" y="66777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chapter_bgm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5152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845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08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49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457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s09_nu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332656"/>
            <a:ext cx="609600" cy="6096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24528" y="6525344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363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44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42</Words>
  <Application>Microsoft Office PowerPoint</Application>
  <PresentationFormat>화면 슬라이드 쇼(4:3)</PresentationFormat>
  <Paragraphs>42</Paragraphs>
  <Slides>41</Slides>
  <Notes>41</Notes>
  <HiddenSlides>0</HiddenSlides>
  <MMClips>70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인쇄출판시스템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전산실</dc:creator>
  <cp:lastModifiedBy>OA</cp:lastModifiedBy>
  <cp:revision>39</cp:revision>
  <dcterms:created xsi:type="dcterms:W3CDTF">2016-09-03T08:42:40Z</dcterms:created>
  <dcterms:modified xsi:type="dcterms:W3CDTF">2016-09-26T05:06:37Z</dcterms:modified>
</cp:coreProperties>
</file>