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61" r:id="rId3"/>
    <p:sldId id="260" r:id="rId4"/>
    <p:sldId id="257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86" autoAdjust="0"/>
    <p:restoredTop sz="71657" autoAdjust="0"/>
  </p:normalViewPr>
  <p:slideViewPr>
    <p:cSldViewPr>
      <p:cViewPr>
        <p:scale>
          <a:sx n="70" d="100"/>
          <a:sy n="70" d="100"/>
        </p:scale>
        <p:origin x="-1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5ECC4-91FF-4558-9F82-176685D06547}" type="datetimeFigureOut">
              <a:rPr lang="ko-KR" altLang="en-US" smtClean="0"/>
              <a:t>2015-09-09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7E4A5-CE4C-4B77-ADEF-07F769B7F9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03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병원간호사회에서는 매년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일을 천사데이로 정하여 간호사 봉사활동을 진행합니다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건강한 삶은 간호사와 함께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세를 위한 혈압관리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2331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여기서 잠깐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 측정하는 방법에 대해 알아볼까요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분이상 앉아서 안정을 취한 후 혈압을 측정합니다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혈압을 측정하기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 전부터 흡연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커피는 피합니다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혈압을 다시 재고자 할 때는 최소한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분이 지난 후에 다시 측정합니다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2355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앞에서 설명 들으신 대로 고혈압은 증상이 없습니다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그러나 증상이 없다고 고혈압을 내버려 두신다고요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그러면 고혈압은 어느날 소리없이 다가와 나를 옴짝달싹 못하게 만들죠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혈압을 조절하지 않으면 어떠한 위험이 생기는지 알아볼까요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5575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혈압을 방치하여 높은 상태로 유지되면 뇌졸중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뇌혈관장애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뇌출혈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뇌경색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고혈압성 망막증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성기능장애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협심증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심근경색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울혈성심부전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신부전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신경화증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말초혈관질환 등이 발생할 수 있습니다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760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고혈압이 더욱 무서운 이유는 아무런 증상이 없어서 모르고 지내다가 뇌졸중이나 심장마비 같은 합병증이 생겨서야 고혈압이 있었던 것을 알게 되기 때문이죠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867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기억하세요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건강을 부르는 숫자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80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밀리미리에이치쥐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혈압을 낮추면 심근경색증의 위험도가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25%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감소하고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심부전위험도는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50%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감소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뇌졸중위험도는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35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40%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감소하여 우리의 소중한 심장과 뇌를 보호할 수 있답니다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7567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별거 아닌 줄 알았는데 고혈압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생각했던 것보다 무섭군요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내가 말년을 저런 질환으로 고생할 순 없지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결심하자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 간호사님 그럼 제가 어떻게 해야 할까요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3955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1" smtClean="0"/>
              <a:t>[</a:t>
            </a:r>
            <a:r>
              <a:rPr lang="ko-KR" altLang="en-US" b="1" smtClean="0"/>
              <a:t>배경음악 삽입</a:t>
            </a:r>
            <a:r>
              <a:rPr lang="en-US" altLang="ko-KR" b="1" smtClean="0"/>
              <a:t>]</a:t>
            </a: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화 싱겁게 싱겁게 싱겁게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914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혹시 음식 드실 때 짭짤하게 간을 맞춰 드시지는 않나요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짜게요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소금은 그냥… 적당히 평균으로 먹는것 같아요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0323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오늘 국물 맛이 영 맹탕이네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이래서야 무슨 맛으로 먹겠어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소금 좀 더 넣어야 겠는걸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음식은 좀 짭짤해야지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4213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한국인의 소금 섭취량은 얼마나 될까요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2012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국민건강영양조사에 따르면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11.4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그램으로 세계보건기구에서 정한 양보다 무려 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2.5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배가 높답니다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42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ko-KR" alt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배경음악 삽입</a:t>
            </a:r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endParaRPr lang="en-US" altLang="ko-KR" sz="1200" b="1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당신의 혈압은 안전합니까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257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 부인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(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잘 모르는 듯이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나트륨을 많이 섭취하면 왜 혈압이 올라가죠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혈관 내 나트륨이 증가하면 혈관벽의 근육이 수축하여 혈액이 지나가는 통로가 좁아져요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또한 나트륨에는 수분을 끌어들이는 작용이 있어 혈액중의 수분을 증가시키게 되죠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순환하는 혈액량이 증가하면 심장에서 혈액을 공급할 때 더욱 강력하게 밀어내야 하므로 결국 혈압이 올라가게 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2712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우리나라 사람이 좀 짜게 먹는 건 들어서 알고 있긴 했는데… 이정도까지인줄 몰랐어요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간을 맞춰 먹는게 맛있다고 생각한 정도였는데…심각하군요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 간호사님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그런데 나트륨 섭취를 줄이려면 어떻게 해야 하죠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너무 어려울 것 같아요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17898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생각보다 어렵지 않아요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마음속으로 늘 ‘싱겁게는 건강하게’를 새겨두며 식습관을 조금씩만 바꾸면 돼요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간장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된장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고추장은 조금만 사용하고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장아찌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젓갈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국물을 적게 먹으며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절임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조림보다 구이나 찜으로 조리방법을 변경하고 외식을 줄이시면 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9757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특히 채소와 과일에 포함된 다량의 칼륨은 우리 몸에 과다하게 들어온 나트륨을 배출하도록 돕는 역할을 한답니다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여기서 잠깐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만약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만성신부전이나 특정질환으로 와파린과 같은 약물을 복용하고 있다면 채소와 과일섭취에 대해서는 의사의 상담이 필요해요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85032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ko-KR" alt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배경음악 삽입</a:t>
            </a:r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으랏차차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건강습관 만들기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4806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그런데 왕소금님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혹시 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담배 하시나요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운동은 하루에 얼마나 하시나요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직장생활 하다 보니 야근도 잦고 스트레스 많고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뭐 그러네요…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동료들과 술도 마시고 담배는 조금씩 피워요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남자들 다 그렇죠 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82392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왕소금씨는 어제 하루를 떠올렸다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일어나자마자 아침에 화장실에서 피우는 담배는 꿀맛이야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밥먹고 한대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일하다 한대씩 피우고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마셔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한잔더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스트레스를 날려버리자구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직장을 그만둘 수도 없고…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8302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헉 헉 헉 조금만 뛰어도 숨이차고 힘드니 그냥 쉬어야지…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 부인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(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잘 모르는 듯이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헉헉… 체중이 왜 더 늘었지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0340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짜게 먹는 것 말고도 과음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흡연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스트레스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운동부족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비만 등이 혈압에 나쁜 영향을 미칩니다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70849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건강습관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,,,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어떻게 만들죠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고혈압은 생활습관병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내 몸을 사랑하는 마음과 좋은 생활습관만으로도 혈압을 지킬 수 있어요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008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세 건강검진센터에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세 회사원 왕소금씨가 내원했다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벌써 건강검진 할 때가 되었네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나야 너무 건강해서 탈이지만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6461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운동이 귀찮으시다고요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운동은 쉽고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재미있게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규칙적인 운동은 혈압을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밀리미리에이치쥐 정도 낮추어 준답니다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운동은 매일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 이상 규칙적으로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유산소 운동으로 등에 땀이 밸 정도로 하는 것이 좋아요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낮은 강도로 시작해서 점차 시간과 강도를 늘려가요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9796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그런데 담배와 술은 꼭 끊어야 하나요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담배가 삶의 낙인데…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담배는 혈관에 매우 해로워요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담배속에 들어있는 니코틴은 혈관을 수축시키고 심장이 더 많은 일을 하도록 하여 혈압을 올립니다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또한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담배속에 있는 각종 화확물질은 혈관을 손상시켜 동맥경화증을 유발합니다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과도한 음주 역시 혈압을 상승시키며 혈압약에 대한 저항성을 높이죠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남자는 하루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여자는 하루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잔 이하로 제한합니다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00652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나이 들면 뱃살이 자연스럽게 찌든데… 어떻게 해야 할지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비만퇴치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복부에 살이 찌는 건 건강을 위협하는 적신호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!!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고혈압은 체중과 밀접한 관련이 있죠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체중을 줄이면 혈압이 떨어진답니다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특히 복부비만은 고혈압과 더불어 고지혈증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당뇨병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심장질환에 의한 사망률 증가와 매우 밀접하게 관련이 있습니다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허리둘레는 남자는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센티미만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여자는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80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센티미만으로 유지합니다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4154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ko-KR" alt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배경음악 삽입</a:t>
            </a:r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 약물 복용 보약 먹듯이 꾸준히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0149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 간호사님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그런데 고혈압 약물치료는 반드시 해야하나요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 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고혈압은 만성질환으로 단기간의 약물 복용으로 치료가 되는 질병이 아닙니다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꾸준한 약물 복용으로 지속적인 혈압 유지가 치료의 목표입니다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1740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혹시 혈압약을 복용 중이신가요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검증되지 않은 민간요법에 속지 마시고 의사의 말을 따라주세요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약 복용 후 정상혈압을 유지하더라도 의사의 판단없이 약 복용을 중지하면 안돼요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약을 기분대로 먹다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안먹다 하면 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노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약은 혈중에 일정한 농도를 유지해야 효능이 제대로 나타나기 때문에 꾸준히 먹어야 해요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34888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혈압조절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알고 보니 별거 아니죠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지금부터 나의 생활습관을 하나하나 고쳐나가 봐요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 예방을 위한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가지 생활수칙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음식을 싱겁게 골고루 먹습니다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살이 찌지 않도록 알맞은 체중을 유지합니다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스트레스를 피하고 평온한 마음을 유지합니다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정기적으로 혈압을 측정하고 의사의 진찰을 받습니다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지방은 줄이고 채소를 많이 섭취합니다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담배는 끊고 술은 삼가합니다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매일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 이상 적절한 운동을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016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생각보다 별로 어렵지 않네요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오늘부터 ‘건강한 혈압지키키’ 먼저 행동으로 실천해야 겠어요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100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세까지 건강하게 살자구요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파이팅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4313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ko-KR" alt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배경음악 삽입</a:t>
            </a:r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현재 고혈압이 있어요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이런 것이 궁금해요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7128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혈압약은 언제까지 먹어야 하나요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설마 평생 먹어야 하는 건 아니겠죠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 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고혈압의 대부분이 원인을 알 수 없는 본태성 고혈압으로 한 번 혈압이 높으면 계속 높기 때문에 합병증 예방을 위해 꾸준히 약을 복용하면서 생활습관을 개선해 나가는 것이 현명한 방법이랍니다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7669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지난번 검진에서도 혈압이 높았군요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142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98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altLang="ko-KR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혈압이 또 높으세요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이제부터 철저히 관리를 하셔야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혈압이 또 높다고요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관리라뇨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아직 건강만큼은 자신 있다구요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그런데 정확히 고혈압이라는게 뭔지 잘 모르겠어요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23547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평생 복용이라…그럼 약을 복용하던 도중 몸이 좋지 않으면 어떻게 해야 하죠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 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약복용을 중단하거나 다른 약으로 함부로 교체해서는 안됩니다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이런 경우 즉시 담당 의사와 상담하여 원인을 확인하고 약물을 교체하거나 용량을 줄일 수 있습니다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가끔 혈압약을 복용하다 나이가 들어서 그런지 깜박 잊어버리곤 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그럴땐 어떻게 해야 하나요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기억나는 즉시 복용하도록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그러나 시간이 다음 번 약을 먹을 때가 거의 다 되었다면 잊어버린 용량을 건너뛰고 다음번부터 규칙적으로 복용합니다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절대로 빼먹은 약까지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배를 복용하지 않도록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929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얼마 전에 협심증 치료도 받았는데요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제가 고기를 좋아하는데 고기는 먹으면 몸에 안 좋은 건가요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고기에는 양질의 단백질이 많이 함유되어 있어요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따라서 심장질환이 있다고 해서 고기를 전혀 섭취하지 않는 것은 좋은 방법이 아니랍니다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다만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갈비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삼겹살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베이컨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소시지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햄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곱창과 같이 기름이 많은 부위보다는 살코기를 먹는 것이 좋고 튀김이나 볶음보다는 찌기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삶기 등 기름기를 제거하는 방법으로 조리하여 섭취하되 너무 많은 양을 섭취하지 않도록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532052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주변에서 죽염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암염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천일염은 몸에 좋다고 추천하는데 그런 것은 먹어도 되나요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커피는요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하루 커피한잔은 꼭 마셔야 하는데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,,,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또 매운 음식은요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죽염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암염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천일염의 주요 성분도 일반 소금과 동일한 염화나트륨입니다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따라서 많이 섭취하면 혈압을 올릴 수 있으므로 주의해야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카페인 섭취는 혈압을 즉시 올리므로 혈압 측정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분 전에는 커피를 마시지 않아야 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카페인 섭취와 고혈압은 별 연관이 없으나 하루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잔 정도로 제한하는 것이 좋아요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커피에 든 프림은 콜레스테롤을 높이므로 피하는 것이 좋아요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또한 매운 음식은 혈압과 큰 관계가 없답니다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.~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86841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좀 쑥스럽지만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 환자가 성관계를 가지면 위험한가요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혈압이 잘 조절된다면 성생활에는 아무런 지장이 없습니다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하지만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혈압이 조절되지 않거나 심장질환이 있는 경우 성관계의 위험성에 대해서는 주치의 선생님으로 부터 상담을 받으셔야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93510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선생님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이상하게 집에서 재는 혈압과 병원에서 재는 혈압이 차이가 나요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병원에만 오면 혈압이 올라가는 경향이 있어 걱정이 돼요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남자간호사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혈압은 상황에 따라 차이가 있을 수 있습니다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긴장하거나 스트레스를 받을 때 혈압은 좀 더 높아질 수 있거든요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이러한 경우 위험성이 크게 높아지는 것은 아니며 정기적으로 혈압을 재서 확인하는 것이 중요합니다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가정에서 규칙적으로 혈압을 재서 병원 진료 시 의료진과 상의하시는 것이 혈압 조절에 도움이 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19799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건강하고 행복한 삶을 원하세요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혈압을 잘 유지하는 것이 선행되어야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건강한 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간호사와 함께하세요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~~~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998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안녕하세요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저는 오늘 여러분과 함께 할 한미소 간호사입니다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,,,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많이 들어본 말이지만 정확히 무엇인지 궁금하시다구요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ko-KR" altLang="ko-KR" smtClean="0">
              <a:effectLst/>
            </a:endParaRPr>
          </a:p>
          <a:p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먼저 고혈압이 무엇인지 알아볼까요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심장은 수축과 확장을 반복하면서 혈액을 온몸에 보내 산소와 영양분을 공급하며 이때 혈관 벽에 미치는 압력을 수치로 나타낸 것이 혈압입니다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고혈압은 압력이 적정수준보다 높은 것을 말하며 보통 수축기 혈압이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140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밀리미리에이치쥐 이상이거나 혹은 확장기 혈압이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밀리미리에이치쥐 이상일때를 말합니다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600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현재 여러분의 혈압은 어떠신가요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2013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대한고혈압학회에서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발표한 고혈압 지침은 아래와 같아요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차 미국고혈압합동위원회 가이드라인에 따른 성인에서의 고혈압 기준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정상 수축기혈압은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미만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이완기혈압은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80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미만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고혈압전단계 수축기혈압은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139,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이완기 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80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89,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단계 수축기혈압은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140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159,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이완기혈압은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에서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99,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단계 수축기혈압은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160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이상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이완기혈압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이상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0522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왕소금님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정상혈압을 유지하면 심혈관질환의 발병률을 낮출 수 있어요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지금부터 꾸준한 약물 복용과 생활습관을 조금만 개선하면 좋아질 수 있답니다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하지만 전 지금 건강에 신경 쓸 만큼 여유롭지 않고 너무 바쁘고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귀찮아요… 이정도면 높은 편도 아니고 증상도 없으니 지켜보면 안될까요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0049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ko-KR" alt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배경음악 삽입</a:t>
            </a:r>
            <a:r>
              <a:rPr lang="en-US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여성우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제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화 고혈압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,,,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침묵의 살인자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131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고혈압은 반드시 혈압을 재야만 알 수 있습니다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왕소금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고혈압의 증상은 무엇이죠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 증상이 나타나면 빨리 치료하면 되지 않을까요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ko-KR" altLang="ko-KR" smtClean="0">
              <a:effectLst/>
            </a:endParaRPr>
          </a:p>
          <a:p>
            <a:r>
              <a:rPr lang="ko-KR" altLang="ko-KR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한미소간호사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고혈압은 대부분 증상이 없기 때문에 나중에 합병증이 생기고 나서야 알게 되는 경우가 많아 ‘침묵의 살인자’라 부릅니다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그러나 혈압이 높을 경우 일부에서는 두통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현기증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손발 저림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귀울림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어깨 결림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심장 두근거림 같은 증상이 나타나기도 합니다</a:t>
            </a:r>
            <a:r>
              <a:rPr lang="en-US" altLang="ko-K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E4A5-CE4C-4B77-ADEF-07F769B7F9C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1694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7585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37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36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486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261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7346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2176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8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1970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120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768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" name="버튼(삭).wav"/>
          </p:stSnd>
        </p:sndAc>
      </p:transition>
    </mc:Choice>
    <mc:Fallback>
      <p:transition spd="slow" advClick="0" advTm="15000">
        <p:sndAc>
          <p:stSnd>
            <p:snd r:embed="rId1" name="버튼(삭)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2F617-8764-431B-8280-4CDA4DE6049B}" type="datetimeFigureOut">
              <a:rPr lang="ko-KR" altLang="en-US" smtClean="0"/>
              <a:pPr/>
              <a:t>2015-09-09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BD2A-1A06-4E03-901E-663168E5B8C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26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13" name="버튼(삭).wav"/>
          </p:stSnd>
        </p:sndAc>
      </p:transition>
    </mc:Choice>
    <mc:Fallback>
      <p:transition spd="slow" advClick="0" advTm="15000">
        <p:sndAc>
          <p:stSnd>
            <p:snd r:embed="rId13" name="버튼(삭).wav"/>
          </p:stSnd>
        </p:sndAc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2.wav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wav"/><Relationship Id="rId11" Type="http://schemas.openxmlformats.org/officeDocument/2006/relationships/image" Target="../media/image2.png"/><Relationship Id="rId5" Type="http://schemas.microsoft.com/office/2007/relationships/media" Target="../media/media3.wav"/><Relationship Id="rId10" Type="http://schemas.openxmlformats.org/officeDocument/2006/relationships/image" Target="../media/image1.jpeg"/><Relationship Id="rId4" Type="http://schemas.openxmlformats.org/officeDocument/2006/relationships/audio" Target="../media/media2.wav"/><Relationship Id="rId9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11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image" Target="../media/image12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image" Target="../media/image13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image" Target="../media/image14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image" Target="../media/image15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16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microsoft.com/office/2007/relationships/media" Target="../media/media25.mp3"/><Relationship Id="rId7" Type="http://schemas.openxmlformats.org/officeDocument/2006/relationships/audio" Target="../media/audio1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5.mp3"/><Relationship Id="rId9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media" Target="../media/media27.mp3"/><Relationship Id="rId7" Type="http://schemas.openxmlformats.org/officeDocument/2006/relationships/audio" Target="../media/audio1.wav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7.mp3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image" Target="../media/image19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20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microsoft.com/office/2007/relationships/media" Target="../media/media5.mp3"/><Relationship Id="rId7" Type="http://schemas.openxmlformats.org/officeDocument/2006/relationships/audio" Target="../media/audio1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mp3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media" Target="../media/media31.mp3"/><Relationship Id="rId7" Type="http://schemas.openxmlformats.org/officeDocument/2006/relationships/audio" Target="../media/audio1.wav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1.mp3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22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3.mp3"/><Relationship Id="rId1" Type="http://schemas.microsoft.com/office/2007/relationships/media" Target="../media/media33.mp3"/><Relationship Id="rId6" Type="http://schemas.openxmlformats.org/officeDocument/2006/relationships/image" Target="../media/image23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4.mp3"/><Relationship Id="rId1" Type="http://schemas.microsoft.com/office/2007/relationships/media" Target="../media/media34.mp3"/><Relationship Id="rId6" Type="http://schemas.openxmlformats.org/officeDocument/2006/relationships/image" Target="../media/image24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microsoft.com/office/2007/relationships/media" Target="../media/media35.mp3"/><Relationship Id="rId7" Type="http://schemas.openxmlformats.org/officeDocument/2006/relationships/audio" Target="../media/audio1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5.mp3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microsoft.com/office/2007/relationships/media" Target="../media/media37.mp3"/><Relationship Id="rId7" Type="http://schemas.openxmlformats.org/officeDocument/2006/relationships/audio" Target="../media/audio1.wav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7.mp3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media" Target="../media/media39.mp3"/><Relationship Id="rId7" Type="http://schemas.openxmlformats.org/officeDocument/2006/relationships/audio" Target="../media/audio1.wav"/><Relationship Id="rId2" Type="http://schemas.openxmlformats.org/officeDocument/2006/relationships/audio" Target="../media/media38.mp3"/><Relationship Id="rId1" Type="http://schemas.microsoft.com/office/2007/relationships/media" Target="../media/media38.mp3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9.mp3"/><Relationship Id="rId9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microsoft.com/office/2007/relationships/media" Target="../media/media41.mp3"/><Relationship Id="rId7" Type="http://schemas.openxmlformats.org/officeDocument/2006/relationships/audio" Target="../media/audio1.wav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1.mp3"/><Relationship Id="rId9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42.mp3"/><Relationship Id="rId1" Type="http://schemas.microsoft.com/office/2007/relationships/media" Target="../media/media42.mp3"/><Relationship Id="rId6" Type="http://schemas.openxmlformats.org/officeDocument/2006/relationships/image" Target="../media/image29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microsoft.com/office/2007/relationships/media" Target="../media/media44.mp3"/><Relationship Id="rId7" Type="http://schemas.openxmlformats.org/officeDocument/2006/relationships/audio" Target="../media/audio1.wav"/><Relationship Id="rId2" Type="http://schemas.openxmlformats.org/officeDocument/2006/relationships/audio" Target="../media/media43.mp3"/><Relationship Id="rId1" Type="http://schemas.microsoft.com/office/2007/relationships/media" Target="../media/media43.mp3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4.mp3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media" Target="../media/media7.mp3"/><Relationship Id="rId7" Type="http://schemas.openxmlformats.org/officeDocument/2006/relationships/audio" Target="../media/audio1.wav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mp3"/><Relationship Id="rId9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45.mp3"/><Relationship Id="rId1" Type="http://schemas.microsoft.com/office/2007/relationships/media" Target="../media/media45.mp3"/><Relationship Id="rId6" Type="http://schemas.openxmlformats.org/officeDocument/2006/relationships/image" Target="../media/image31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media" Target="../media/media47.mp3"/><Relationship Id="rId7" Type="http://schemas.openxmlformats.org/officeDocument/2006/relationships/audio" Target="../media/audio1.wav"/><Relationship Id="rId2" Type="http://schemas.openxmlformats.org/officeDocument/2006/relationships/audio" Target="../media/media46.mp3"/><Relationship Id="rId1" Type="http://schemas.microsoft.com/office/2007/relationships/media" Target="../media/media46.mp3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7.mp3"/><Relationship Id="rId9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microsoft.com/office/2007/relationships/media" Target="../media/media49.mp3"/><Relationship Id="rId7" Type="http://schemas.openxmlformats.org/officeDocument/2006/relationships/audio" Target="../media/audio1.wav"/><Relationship Id="rId2" Type="http://schemas.openxmlformats.org/officeDocument/2006/relationships/audio" Target="../media/media48.mp3"/><Relationship Id="rId1" Type="http://schemas.microsoft.com/office/2007/relationships/media" Target="../media/media48.mp3"/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9.mp3"/><Relationship Id="rId9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media" Target="../media/media50.mp3"/><Relationship Id="rId7" Type="http://schemas.openxmlformats.org/officeDocument/2006/relationships/audio" Target="../media/audio1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0.mp3"/><Relationship Id="rId9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media" Target="../media/media52.mp3"/><Relationship Id="rId7" Type="http://schemas.openxmlformats.org/officeDocument/2006/relationships/audio" Target="../media/audio1.wav"/><Relationship Id="rId2" Type="http://schemas.openxmlformats.org/officeDocument/2006/relationships/audio" Target="../media/media51.mp3"/><Relationship Id="rId1" Type="http://schemas.microsoft.com/office/2007/relationships/media" Target="../media/media51.mp3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2.mp3"/><Relationship Id="rId9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53.mp3"/><Relationship Id="rId1" Type="http://schemas.microsoft.com/office/2007/relationships/media" Target="../media/media53.mp3"/><Relationship Id="rId6" Type="http://schemas.openxmlformats.org/officeDocument/2006/relationships/image" Target="../media/image36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54.mp3"/><Relationship Id="rId1" Type="http://schemas.microsoft.com/office/2007/relationships/media" Target="../media/media54.mp3"/><Relationship Id="rId6" Type="http://schemas.openxmlformats.org/officeDocument/2006/relationships/image" Target="../media/image37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55.mp3"/><Relationship Id="rId1" Type="http://schemas.microsoft.com/office/2007/relationships/media" Target="../media/media55.mp3"/><Relationship Id="rId6" Type="http://schemas.openxmlformats.org/officeDocument/2006/relationships/image" Target="../media/image38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microsoft.com/office/2007/relationships/media" Target="../media/media56.mp3"/><Relationship Id="rId7" Type="http://schemas.openxmlformats.org/officeDocument/2006/relationships/audio" Target="../media/audio1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6.mp3"/><Relationship Id="rId9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microsoft.com/office/2007/relationships/media" Target="../media/media58.mp3"/><Relationship Id="rId7" Type="http://schemas.openxmlformats.org/officeDocument/2006/relationships/audio" Target="../media/audio1.wav"/><Relationship Id="rId2" Type="http://schemas.openxmlformats.org/officeDocument/2006/relationships/audio" Target="../media/media57.mp3"/><Relationship Id="rId1" Type="http://schemas.microsoft.com/office/2007/relationships/media" Target="../media/media57.mp3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8.mp3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microsoft.com/office/2007/relationships/media" Target="../media/media9.mp3"/><Relationship Id="rId7" Type="http://schemas.openxmlformats.org/officeDocument/2006/relationships/audio" Target="../media/audio1.wav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9.mp3"/><Relationship Id="rId9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media" Target="../media/media60.mp3"/><Relationship Id="rId7" Type="http://schemas.openxmlformats.org/officeDocument/2006/relationships/audio" Target="../media/audio1.wav"/><Relationship Id="rId2" Type="http://schemas.openxmlformats.org/officeDocument/2006/relationships/audio" Target="../media/media59.mp3"/><Relationship Id="rId1" Type="http://schemas.microsoft.com/office/2007/relationships/media" Target="../media/media59.mp3"/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0.mp3"/><Relationship Id="rId9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microsoft.com/office/2007/relationships/media" Target="../media/media62.mp3"/><Relationship Id="rId7" Type="http://schemas.openxmlformats.org/officeDocument/2006/relationships/audio" Target="../media/audio1.wav"/><Relationship Id="rId2" Type="http://schemas.openxmlformats.org/officeDocument/2006/relationships/audio" Target="../media/media61.mp3"/><Relationship Id="rId1" Type="http://schemas.microsoft.com/office/2007/relationships/media" Target="../media/media61.mp3"/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2.mp3"/><Relationship Id="rId9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microsoft.com/office/2007/relationships/media" Target="../media/media64.mp3"/><Relationship Id="rId7" Type="http://schemas.openxmlformats.org/officeDocument/2006/relationships/audio" Target="../media/audio1.wav"/><Relationship Id="rId2" Type="http://schemas.openxmlformats.org/officeDocument/2006/relationships/audio" Target="../media/media63.mp3"/><Relationship Id="rId1" Type="http://schemas.microsoft.com/office/2007/relationships/media" Target="../media/media63.mp3"/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4.mp3"/><Relationship Id="rId9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microsoft.com/office/2007/relationships/media" Target="../media/media66.mp3"/><Relationship Id="rId7" Type="http://schemas.openxmlformats.org/officeDocument/2006/relationships/audio" Target="../media/audio1.wav"/><Relationship Id="rId2" Type="http://schemas.openxmlformats.org/officeDocument/2006/relationships/audio" Target="../media/media65.mp3"/><Relationship Id="rId1" Type="http://schemas.microsoft.com/office/2007/relationships/media" Target="../media/media65.mp3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6.mp3"/><Relationship Id="rId9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microsoft.com/office/2007/relationships/media" Target="../media/media68.mp3"/><Relationship Id="rId7" Type="http://schemas.openxmlformats.org/officeDocument/2006/relationships/audio" Target="../media/audio1.wav"/><Relationship Id="rId2" Type="http://schemas.openxmlformats.org/officeDocument/2006/relationships/audio" Target="../media/media67.mp3"/><Relationship Id="rId1" Type="http://schemas.microsoft.com/office/2007/relationships/media" Target="../media/media67.mp3"/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8.mp3"/><Relationship Id="rId9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microsoft.com/office/2007/relationships/media" Target="../media/media70.mp3"/><Relationship Id="rId7" Type="http://schemas.openxmlformats.org/officeDocument/2006/relationships/audio" Target="../media/audio1.wav"/><Relationship Id="rId2" Type="http://schemas.openxmlformats.org/officeDocument/2006/relationships/audio" Target="../media/media69.mp3"/><Relationship Id="rId1" Type="http://schemas.microsoft.com/office/2007/relationships/media" Target="../media/media69.mp3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0.mp3"/><Relationship Id="rId9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6.xml"/><Relationship Id="rId3" Type="http://schemas.microsoft.com/office/2007/relationships/media" Target="../media/media72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71.mp3"/><Relationship Id="rId1" Type="http://schemas.microsoft.com/office/2007/relationships/media" Target="../media/media71.mp3"/><Relationship Id="rId6" Type="http://schemas.openxmlformats.org/officeDocument/2006/relationships/audio" Target="../media/media3.wav"/><Relationship Id="rId11" Type="http://schemas.openxmlformats.org/officeDocument/2006/relationships/image" Target="../media/image2.png"/><Relationship Id="rId5" Type="http://schemas.microsoft.com/office/2007/relationships/media" Target="../media/media3.wav"/><Relationship Id="rId10" Type="http://schemas.openxmlformats.org/officeDocument/2006/relationships/image" Target="../media/image47.jpeg"/><Relationship Id="rId4" Type="http://schemas.openxmlformats.org/officeDocument/2006/relationships/audio" Target="../media/media72.mp3"/><Relationship Id="rId9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6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12.mp3"/><Relationship Id="rId7" Type="http://schemas.openxmlformats.org/officeDocument/2006/relationships/audio" Target="../media/audio1.wav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2.mp3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media" Target="../media/media14.mp3"/><Relationship Id="rId7" Type="http://schemas.openxmlformats.org/officeDocument/2006/relationships/audio" Target="../media/audio1.wav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4.mp3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media" Target="../media/media4.wav"/><Relationship Id="rId7" Type="http://schemas.openxmlformats.org/officeDocument/2006/relationships/audio" Target="../media/audio1.wav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.wav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microsoft.com/office/2007/relationships/media" Target="../media/media17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openxmlformats.org/officeDocument/2006/relationships/image" Target="../media/image2.png"/><Relationship Id="rId5" Type="http://schemas.microsoft.com/office/2007/relationships/media" Target="../media/media18.mp3"/><Relationship Id="rId10" Type="http://schemas.openxmlformats.org/officeDocument/2006/relationships/image" Target="../media/image10.jpeg"/><Relationship Id="rId4" Type="http://schemas.openxmlformats.org/officeDocument/2006/relationships/audio" Target="../media/media17.mp3"/><Relationship Id="rId9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Slide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88424" y="260648"/>
            <a:ext cx="609600" cy="609600"/>
          </a:xfrm>
          <a:prstGeom prst="rect">
            <a:avLst/>
          </a:prstGeom>
        </p:spPr>
      </p:pic>
      <p:pic>
        <p:nvPicPr>
          <p:cNvPr id="9" name="Title_bgm(확정2)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" name="Title_bgm(확정2)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51520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7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5000">
        <p:sndAc>
          <p:stSnd>
            <p:snd r:embed="rId9" name="버튼(삭).wav"/>
          </p:stSnd>
        </p:sndAc>
      </p:transition>
    </mc:Choice>
    <mc:Fallback>
      <p:transition spd="slow" advClick="0" advTm="15000">
        <p:sndAc>
          <p:stSnd>
            <p:snd r:embed="rId9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5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49057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4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6000">
        <p:sndAc>
          <p:stSnd>
            <p:snd r:embed="rId5" name="버튼(삭).wav"/>
          </p:stSnd>
        </p:sndAc>
      </p:transition>
    </mc:Choice>
    <mc:Fallback>
      <p:transition spd="slow" advClick="0" advTm="26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68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8000">
        <p:sndAc>
          <p:stSnd>
            <p:snd r:embed="rId5" name="버튼(삭).wav"/>
          </p:stSnd>
        </p:sndAc>
      </p:transition>
    </mc:Choice>
    <mc:Fallback>
      <p:transition spd="slow" advClick="0" advTm="28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61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8000">
        <p:sndAc>
          <p:stSnd>
            <p:snd r:embed="rId5" name="버튼(삭).wav"/>
          </p:stSnd>
        </p:sndAc>
      </p:transition>
    </mc:Choice>
    <mc:Fallback>
      <p:transition spd="slow" advClick="0" advTm="28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1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34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sndAc>
          <p:stSnd>
            <p:snd r:embed="rId5" name="버튼(삭).wav"/>
          </p:stSnd>
        </p:sndAc>
      </p:transition>
    </mc:Choice>
    <mc:Fallback>
      <p:transition spd="slow" advClick="0" advTm="20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1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7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1000">
        <p:sndAc>
          <p:stSnd>
            <p:snd r:embed="rId5" name="버튼(삭).wav"/>
          </p:stSnd>
        </p:sndAc>
      </p:transition>
    </mc:Choice>
    <mc:Fallback>
      <p:transition spd="slow" advClick="0" advTm="31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0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3000">
        <p:sndAc>
          <p:stSnd>
            <p:snd r:embed="rId5" name="버튼(삭).wav"/>
          </p:stSnd>
        </p:sndAc>
      </p:transition>
    </mc:Choice>
    <mc:Fallback>
      <p:transition spd="slow" advClick="0" advTm="23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hapter_bgm(확정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88722"/>
            <a:ext cx="609600" cy="609600"/>
          </a:xfrm>
          <a:prstGeom prst="rect">
            <a:avLst/>
          </a:prstGeom>
        </p:spPr>
      </p:pic>
      <p:pic>
        <p:nvPicPr>
          <p:cNvPr id="2" name="Slide_16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2847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8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:sndAc>
          <p:stSnd>
            <p:snd r:embed="rId7" name="버튼(삭).wav"/>
          </p:stSnd>
        </p:sndAc>
      </p:transition>
    </mc:Choice>
    <mc:Fallback>
      <p:transition spd="slow" advClick="0" advTm="1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1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332656"/>
            <a:ext cx="609600" cy="609600"/>
          </a:xfrm>
          <a:prstGeom prst="rect">
            <a:avLst/>
          </a:prstGeom>
        </p:spPr>
      </p:pic>
      <p:pic>
        <p:nvPicPr>
          <p:cNvPr id="4" name="Slide_17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196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8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7000">
        <p:sndAc>
          <p:stSnd>
            <p:snd r:embed="rId7" name="버튼(삭).wav"/>
          </p:stSnd>
        </p:sndAc>
      </p:transition>
    </mc:Choice>
    <mc:Fallback>
      <p:transition spd="slow" advClick="0" advTm="17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7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8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1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7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7000">
        <p:sndAc>
          <p:stSnd>
            <p:snd r:embed="rId5" name="버튼(삭).wav"/>
          </p:stSnd>
        </p:sndAc>
      </p:transition>
    </mc:Choice>
    <mc:Fallback>
      <p:transition spd="slow" advClick="0" advTm="17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1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25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9000">
        <p:sndAc>
          <p:stSnd>
            <p:snd r:embed="rId5" name="버튼(삭).wav"/>
          </p:stSnd>
        </p:sndAc>
      </p:transition>
    </mc:Choice>
    <mc:Fallback>
      <p:transition spd="slow" advClick="0" advTm="19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chapter_bgm(확정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88722"/>
            <a:ext cx="609600" cy="609600"/>
          </a:xfrm>
          <a:prstGeom prst="rect">
            <a:avLst/>
          </a:prstGeom>
        </p:spPr>
      </p:pic>
      <p:pic>
        <p:nvPicPr>
          <p:cNvPr id="6" name="Slide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3007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5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:sndAc>
          <p:stSnd>
            <p:snd r:embed="rId7" name="버튼(삭).wav"/>
          </p:stSnd>
        </p:sndAc>
      </p:transition>
    </mc:Choice>
    <mc:Fallback>
      <p:transition spd="slow" advClick="0" advTm="1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3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2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20_한미소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83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2000">
        <p:sndAc>
          <p:stSnd>
            <p:snd r:embed="rId7" name="버튼(삭).wav"/>
          </p:stSnd>
        </p:sndAc>
      </p:transition>
    </mc:Choice>
    <mc:Fallback>
      <p:transition spd="slow" advClick="0" advTm="32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7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27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2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27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6000">
        <p:sndAc>
          <p:stSnd>
            <p:snd r:embed="rId5" name="버튼(삭).wav"/>
          </p:stSnd>
        </p:sndAc>
      </p:transition>
    </mc:Choice>
    <mc:Fallback>
      <p:transition spd="slow" advClick="0" advTm="26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2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59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2000">
        <p:sndAc>
          <p:stSnd>
            <p:snd r:embed="rId5" name="버튼(삭).wav"/>
          </p:stSnd>
        </p:sndAc>
      </p:transition>
    </mc:Choice>
    <mc:Fallback>
      <p:transition spd="slow" advClick="0" advTm="32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8424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89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6000">
        <p:sndAc>
          <p:stSnd>
            <p:snd r:embed="rId5" name="버튼(삭).wav"/>
          </p:stSnd>
        </p:sndAc>
      </p:transition>
    </mc:Choice>
    <mc:Fallback>
      <p:transition spd="slow" advClick="0" advTm="26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chapter_bgm(확정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88722"/>
            <a:ext cx="609600" cy="609600"/>
          </a:xfrm>
          <a:prstGeom prst="rect">
            <a:avLst/>
          </a:prstGeom>
        </p:spPr>
      </p:pic>
      <p:pic>
        <p:nvPicPr>
          <p:cNvPr id="4" name="Slide_2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2887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1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:sndAc>
          <p:stSnd>
            <p:snd r:embed="rId7" name="버튼(삭).wav"/>
          </p:stSnd>
        </p:sndAc>
      </p:transition>
    </mc:Choice>
    <mc:Fallback>
      <p:transition spd="slow" advClick="0" advTm="1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2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8424" y="548680"/>
            <a:ext cx="609600" cy="609600"/>
          </a:xfrm>
          <a:prstGeom prst="rect">
            <a:avLst/>
          </a:prstGeom>
        </p:spPr>
      </p:pic>
      <p:pic>
        <p:nvPicPr>
          <p:cNvPr id="4" name="Slide_25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8424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3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4000">
        <p:sndAc>
          <p:stSnd>
            <p:snd r:embed="rId7" name="버튼(삭).wav"/>
          </p:stSnd>
        </p:sndAc>
      </p:transition>
    </mc:Choice>
    <mc:Fallback>
      <p:transition spd="slow" advClick="0" advTm="24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97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27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7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2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26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32458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82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2000">
        <p:sndAc>
          <p:stSnd>
            <p:snd r:embed="rId7" name="버튼(삭).wav"/>
          </p:stSnd>
        </p:sndAc>
      </p:transition>
    </mc:Choice>
    <mc:Fallback>
      <p:transition spd="slow" advClick="0" advTm="32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9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06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4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2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27_왕소금부인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93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7000">
        <p:sndAc>
          <p:stSnd>
            <p:snd r:embed="rId7" name="버튼(삭).wav"/>
          </p:stSnd>
        </p:sndAc>
      </p:transition>
    </mc:Choice>
    <mc:Fallback>
      <p:transition spd="slow" advClick="0" advTm="17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50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2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5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4000">
        <p:sndAc>
          <p:stSnd>
            <p:snd r:embed="rId5" name="버튼(삭).wav"/>
          </p:stSnd>
        </p:sndAc>
      </p:transition>
    </mc:Choice>
    <mc:Fallback>
      <p:transition spd="slow" advClick="0" advTm="14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2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  <p:pic>
        <p:nvPicPr>
          <p:cNvPr id="4" name="Slide_29_한미소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1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9000">
        <p:sndAc>
          <p:stSnd>
            <p:snd r:embed="rId7" name="버튼(삭).wav"/>
          </p:stSnd>
        </p:sndAc>
      </p:transition>
    </mc:Choice>
    <mc:Fallback>
      <p:transition spd="slow" advClick="0" advTm="19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74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52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8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Slide_0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188640"/>
            <a:ext cx="609600" cy="609600"/>
          </a:xfrm>
          <a:prstGeom prst="rect">
            <a:avLst/>
          </a:prstGeom>
        </p:spPr>
      </p:pic>
      <p:pic>
        <p:nvPicPr>
          <p:cNvPr id="7" name="Slide_03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9807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883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6000">
        <p:sndAc>
          <p:stSnd>
            <p:snd r:embed="rId7" name="버튼(삭).wav"/>
          </p:stSnd>
        </p:sndAc>
      </p:transition>
    </mc:Choice>
    <mc:Fallback>
      <p:transition advClick="0" advTm="16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3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467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3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43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2000">
        <p:sndAc>
          <p:stSnd>
            <p:snd r:embed="rId5" name="버튼(삭).wav"/>
          </p:stSnd>
        </p:sndAc>
      </p:transition>
    </mc:Choice>
    <mc:Fallback>
      <p:transition spd="slow" advClick="0" advTm="32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31_한미소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32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2000">
        <p:sndAc>
          <p:stSnd>
            <p:snd r:embed="rId7" name="버튼(삭).wav"/>
          </p:stSnd>
        </p:sndAc>
      </p:transition>
    </mc:Choice>
    <mc:Fallback>
      <p:transition spd="slow" advClick="0" advTm="42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0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24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3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8424" y="548680"/>
            <a:ext cx="609600" cy="609600"/>
          </a:xfrm>
          <a:prstGeom prst="rect">
            <a:avLst/>
          </a:prstGeom>
        </p:spPr>
      </p:pic>
      <p:pic>
        <p:nvPicPr>
          <p:cNvPr id="4" name="Slide_32_한미소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8424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65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0">
        <p:sndAc>
          <p:stSnd>
            <p:snd r:embed="rId7" name="버튼(삭).wav"/>
          </p:stSnd>
        </p:sndAc>
      </p:transition>
    </mc:Choice>
    <mc:Fallback>
      <p:transition spd="slow" advClick="0" advTm="4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88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4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hapter_bgm(확정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88722"/>
            <a:ext cx="609600" cy="609600"/>
          </a:xfrm>
          <a:prstGeom prst="rect">
            <a:avLst/>
          </a:prstGeom>
        </p:spPr>
      </p:pic>
      <p:pic>
        <p:nvPicPr>
          <p:cNvPr id="2" name="Slide_3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8424" y="2887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81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:sndAc>
          <p:stSnd>
            <p:snd r:embed="rId7" name="버튼(삭).wav"/>
          </p:stSnd>
        </p:sndAc>
      </p:transition>
    </mc:Choice>
    <mc:Fallback>
      <p:transition spd="slow" advClick="0" advTm="1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3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3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  <p:pic>
        <p:nvPicPr>
          <p:cNvPr id="4" name="Slide_34_한미소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35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3000">
        <p:sndAc>
          <p:stSnd>
            <p:snd r:embed="rId7" name="버튼(삭).wav"/>
          </p:stSnd>
        </p:sndAc>
      </p:transition>
    </mc:Choice>
    <mc:Fallback>
      <p:transition spd="slow" advClick="0" advTm="23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6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8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3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12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4000">
        <p:sndAc>
          <p:stSnd>
            <p:snd r:embed="rId5" name="버튼(삭).wav"/>
          </p:stSnd>
        </p:sndAc>
      </p:transition>
    </mc:Choice>
    <mc:Fallback>
      <p:transition spd="slow" advClick="0" advTm="34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3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65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51000">
        <p:sndAc>
          <p:stSnd>
            <p:snd r:embed="rId5" name="버튼(삭).wav"/>
          </p:stSnd>
        </p:sndAc>
      </p:transition>
    </mc:Choice>
    <mc:Fallback>
      <p:transition spd="slow" advClick="0" advTm="51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3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3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0000">
        <p:sndAc>
          <p:stSnd>
            <p:snd r:embed="rId5" name="버튼(삭).wav"/>
          </p:stSnd>
        </p:sndAc>
      </p:transition>
    </mc:Choice>
    <mc:Fallback>
      <p:transition spd="slow" advClick="0" advTm="20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hapter_bgm(확정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88722"/>
            <a:ext cx="609600" cy="609600"/>
          </a:xfrm>
          <a:prstGeom prst="rect">
            <a:avLst/>
          </a:prstGeom>
        </p:spPr>
      </p:pic>
      <p:pic>
        <p:nvPicPr>
          <p:cNvPr id="2" name="Slide_38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3167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:sndAc>
          <p:stSnd>
            <p:snd r:embed="rId7" name="버튼(삭).wav"/>
          </p:stSnd>
        </p:sndAc>
      </p:transition>
    </mc:Choice>
    <mc:Fallback>
      <p:transition spd="slow" advClick="0" advTm="1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4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3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39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87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4000">
        <p:sndAc>
          <p:stSnd>
            <p:snd r:embed="rId7" name="버튼(삭).wav"/>
          </p:stSnd>
        </p:sndAc>
      </p:transition>
    </mc:Choice>
    <mc:Fallback>
      <p:transition spd="slow" advClick="0" advTm="24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63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64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7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0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260648"/>
            <a:ext cx="609600" cy="609600"/>
          </a:xfrm>
          <a:prstGeom prst="rect">
            <a:avLst/>
          </a:prstGeom>
        </p:spPr>
      </p:pic>
      <p:pic>
        <p:nvPicPr>
          <p:cNvPr id="4" name="Slide_04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1052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62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3000">
        <p:sndAc>
          <p:stSnd>
            <p:snd r:embed="rId7" name="버튼(삭).wav"/>
          </p:stSnd>
        </p:sndAc>
      </p:transition>
    </mc:Choice>
    <mc:Fallback>
      <p:transition spd="slow" advClick="0" advTm="33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59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51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4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6195" y="548680"/>
            <a:ext cx="609600" cy="609600"/>
          </a:xfrm>
          <a:prstGeom prst="rect">
            <a:avLst/>
          </a:prstGeom>
        </p:spPr>
      </p:pic>
      <p:pic>
        <p:nvPicPr>
          <p:cNvPr id="4" name="Slide_40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6195" y="1252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94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5000">
        <p:sndAc>
          <p:stSnd>
            <p:snd r:embed="rId7" name="버튼(삭).wav"/>
          </p:stSnd>
        </p:sndAc>
      </p:transition>
    </mc:Choice>
    <mc:Fallback>
      <p:transition spd="slow" advClick="0" advTm="25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36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38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3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4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41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7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9000">
        <p:sndAc>
          <p:stSnd>
            <p:snd r:embed="rId7" name="버튼(삭).wav"/>
          </p:stSnd>
        </p:sndAc>
      </p:transition>
    </mc:Choice>
    <mc:Fallback>
      <p:transition spd="slow" advClick="0" advTm="29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77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28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5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4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42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268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21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4000">
        <p:sndAc>
          <p:stSnd>
            <p:snd r:embed="rId7" name="버튼(삭).wav"/>
          </p:stSnd>
        </p:sndAc>
      </p:transition>
    </mc:Choice>
    <mc:Fallback>
      <p:transition spd="slow" advClick="0" advTm="44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0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94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4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548680"/>
            <a:ext cx="609600" cy="609600"/>
          </a:xfrm>
          <a:prstGeom prst="rect">
            <a:avLst/>
          </a:prstGeom>
        </p:spPr>
      </p:pic>
      <p:pic>
        <p:nvPicPr>
          <p:cNvPr id="4" name="Slide_43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141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8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54000">
        <p:sndAc>
          <p:stSnd>
            <p:snd r:embed="rId7" name="버튼(삭).wav"/>
          </p:stSnd>
        </p:sndAc>
      </p:transition>
    </mc:Choice>
    <mc:Fallback>
      <p:transition spd="slow" advClick="0" advTm="54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56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436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6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4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44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268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1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6000">
        <p:sndAc>
          <p:stSnd>
            <p:snd r:embed="rId7" name="버튼(삭).wav"/>
          </p:stSnd>
        </p:sndAc>
      </p:transition>
    </mc:Choice>
    <mc:Fallback>
      <p:transition spd="slow" advClick="0" advTm="26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08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2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4" name="Slide_45_남자간호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16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0">
        <p:sndAc>
          <p:stSnd>
            <p:snd r:embed="rId7" name="버튼(삭).wav"/>
          </p:stSnd>
        </p:sndAc>
      </p:transition>
    </mc:Choice>
    <mc:Fallback>
      <p:transition spd="slow" advClick="0" advTm="4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56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36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2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Slide_4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6416" y="548680"/>
            <a:ext cx="609600" cy="609600"/>
          </a:xfrm>
          <a:prstGeom prst="rect">
            <a:avLst/>
          </a:prstGeom>
        </p:spPr>
      </p:pic>
      <p:pic>
        <p:nvPicPr>
          <p:cNvPr id="5" name="Slide_46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6416" y="1340768"/>
            <a:ext cx="609600" cy="609600"/>
          </a:xfrm>
          <a:prstGeom prst="rect">
            <a:avLst/>
          </a:prstGeom>
        </p:spPr>
      </p:pic>
      <p:pic>
        <p:nvPicPr>
          <p:cNvPr id="6" name="Title_bgm(확정2)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51520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211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28000">
        <p:sndAc>
          <p:stSnd>
            <p:snd r:embed="rId9" name="버튼(삭).wav"/>
          </p:stSnd>
        </p:sndAc>
      </p:transition>
    </mc:Choice>
    <mc:Fallback>
      <p:transition spd="slow" advClick="0" advTm="28000">
        <p:sndAc>
          <p:stSnd>
            <p:snd r:embed="rId9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49057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0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6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9000">
        <p:sndAc>
          <p:stSnd>
            <p:snd r:embed="rId5" name="버튼(삭).wav"/>
          </p:stSnd>
        </p:sndAc>
      </p:transition>
    </mc:Choice>
    <mc:Fallback>
      <p:transition spd="slow" advClick="0" advTm="49000">
        <p:sndAc>
          <p:stSnd>
            <p:snd r:embed="rId5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Slide_0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476672"/>
            <a:ext cx="609600" cy="609600"/>
          </a:xfrm>
          <a:prstGeom prst="rect">
            <a:avLst/>
          </a:prstGeom>
        </p:spPr>
      </p:pic>
      <p:pic>
        <p:nvPicPr>
          <p:cNvPr id="7" name="Slide_06_여성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6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50000">
        <p:sndAc>
          <p:stSnd>
            <p:snd r:embed="rId7" name="버튼(삭).wav"/>
          </p:stSnd>
        </p:sndAc>
      </p:transition>
    </mc:Choice>
    <mc:Fallback>
      <p:transition spd="slow" advClick="0" advTm="5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71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84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5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0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2400" y="548680"/>
            <a:ext cx="609600" cy="609600"/>
          </a:xfrm>
          <a:prstGeom prst="rect">
            <a:avLst/>
          </a:prstGeom>
        </p:spPr>
      </p:pic>
      <p:pic>
        <p:nvPicPr>
          <p:cNvPr id="4" name="Slide_07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2400" y="1340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80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8000">
        <p:sndAc>
          <p:stSnd>
            <p:snd r:embed="rId7" name="버튼(삭).wav"/>
          </p:stSnd>
        </p:sndAc>
      </p:transition>
    </mc:Choice>
    <mc:Fallback>
      <p:transition spd="slow" advClick="0" advTm="18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61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686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8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lide_0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260648"/>
            <a:ext cx="609600" cy="609600"/>
          </a:xfrm>
          <a:prstGeom prst="rect">
            <a:avLst/>
          </a:prstGeom>
        </p:spPr>
      </p:pic>
      <p:pic>
        <p:nvPicPr>
          <p:cNvPr id="4" name="chapter_bgm(확정)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887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:sndAc>
          <p:stSnd>
            <p:snd r:embed="rId7" name="버튼(삭).wav"/>
          </p:stSnd>
        </p:sndAc>
      </p:transition>
    </mc:Choice>
    <mc:Fallback>
      <p:transition spd="slow" advClick="0" advTm="10000">
        <p:sndAc>
          <p:stSnd>
            <p:snd r:embed="rId7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lide_0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72400" y="332656"/>
            <a:ext cx="609600" cy="609600"/>
          </a:xfrm>
          <a:prstGeom prst="rect">
            <a:avLst/>
          </a:prstGeom>
        </p:spPr>
      </p:pic>
      <p:pic>
        <p:nvPicPr>
          <p:cNvPr id="3" name="Slide_09_왕소금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72400" y="1196752"/>
            <a:ext cx="609600" cy="609600"/>
          </a:xfrm>
          <a:prstGeom prst="rect">
            <a:avLst/>
          </a:prstGeom>
        </p:spPr>
      </p:pic>
      <p:pic>
        <p:nvPicPr>
          <p:cNvPr id="6" name="Slide_09_한미소간호사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72400" y="20608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5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8000">
        <p:sndAc>
          <p:stSnd>
            <p:snd r:embed="rId9" name="버튼(삭).wav"/>
          </p:stSnd>
        </p:sndAc>
      </p:transition>
    </mc:Choice>
    <mc:Fallback>
      <p:transition spd="slow" advClick="0" advTm="38000">
        <p:sndAc>
          <p:stSnd>
            <p:snd r:embed="rId9" name="버튼(삭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0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295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2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61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29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7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1913</Words>
  <Application>Microsoft Office PowerPoint</Application>
  <PresentationFormat>화면 슬라이드 쇼(4:3)</PresentationFormat>
  <Paragraphs>145</Paragraphs>
  <Slides>46</Slides>
  <Notes>46</Notes>
  <HiddenSlides>0</HiddenSlides>
  <MMClips>78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4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74</cp:revision>
  <dcterms:created xsi:type="dcterms:W3CDTF">2014-07-17T03:50:59Z</dcterms:created>
  <dcterms:modified xsi:type="dcterms:W3CDTF">2015-09-09T04:45:17Z</dcterms:modified>
</cp:coreProperties>
</file>